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2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6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16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3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4053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03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73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8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8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6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5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8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8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34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4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31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D0470-9B91-4FC5-9241-75D150185E1C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271C92-274B-4F9A-BE1F-94C0BE421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52926" y="347940"/>
            <a:ext cx="8502316" cy="674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обучению чтению «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Букваренок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788158" y="3078423"/>
            <a:ext cx="2958152" cy="3283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500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541367" y="3078423"/>
            <a:ext cx="5596788" cy="338868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Владимировна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высшей квалификационной категории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высшее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Казанский государственный университет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год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8" t="5572" r="6801" b="29553"/>
          <a:stretch/>
        </p:blipFill>
        <p:spPr>
          <a:xfrm>
            <a:off x="577702" y="1327696"/>
            <a:ext cx="2963665" cy="3565146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72956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673" y="216075"/>
            <a:ext cx="824564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организацию дополнительной организованной деятельности с воспитанниками старшей и подготовительной групп дошкольного учреждения за рамками основной общеобразовательной программы. Она  построена на принципах развивающего обучения, предполагающего формирование у дошкольников умения слогового чтения, а также  умения  самостоятельно мыслить, анализировать,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причинно-следственные связи.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воспитанников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участвующих в реализации данной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5-7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рассчитана на 8 месяцев обучения дошкольников.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2 раза в неделю по 25 и 30 минут соответственно. В месяц – 8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03" y="3657600"/>
            <a:ext cx="3798335" cy="307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716" y="0"/>
            <a:ext cx="86306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программы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бучение дошкольников аналитико-синтетическому слиянию слоговых сочетаний – чтению. Развитие мыслительных процессов</a:t>
            </a:r>
            <a:endParaRPr lang="ru-RU" sz="20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80340" algn="l"/>
                <a:tab pos="54038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умения объединять буквы в слоги, а слоги в слова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детей сознательному, правильному, плавному слоговому чтению с постепенным переходом к чтению целыми словами; далее развитие навыков целыми словами и небольшими предложениями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Обучение правильной артикуляции звуков, умению определять место звука (буквы) в слове.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Формирование умения понимать задание, планировать ее решение и выполнять самостоятельно инструкции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190" y="4188963"/>
            <a:ext cx="3690691" cy="2483835"/>
          </a:xfrm>
          <a:prstGeom prst="rect">
            <a:avLst/>
          </a:prstGeom>
          <a:effectLst>
            <a:glow rad="190500">
              <a:schemeClr val="accent2">
                <a:lumMod val="60000"/>
                <a:lumOff val="40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66362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5092" y="255473"/>
            <a:ext cx="5463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Планируемые результаты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1194" y="717138"/>
            <a:ext cx="859809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данной программы предполагает оценку индивидуальных достижений дошкольников. Такая оценка проводится в рамках педагогической диагностики в ходе наблюдений за активностью дошкольников в организованной деятельности в начале и конце каждого учебного года.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8166" r="6381"/>
          <a:stretch/>
        </p:blipFill>
        <p:spPr>
          <a:xfrm>
            <a:off x="1865092" y="2288598"/>
            <a:ext cx="4981433" cy="427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9873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1314</TotalTime>
  <Words>166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Times New Roman</vt:lpstr>
      <vt:lpstr>Trebuchet MS</vt:lpstr>
      <vt:lpstr>Wingdings 3</vt:lpstr>
      <vt:lpstr>Грань</vt:lpstr>
      <vt:lpstr>Кружок по обучению чтению «Букваренок»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по обучению чтению</dc:title>
  <dc:creator>методический</dc:creator>
  <cp:lastModifiedBy>методический</cp:lastModifiedBy>
  <cp:revision>11</cp:revision>
  <dcterms:created xsi:type="dcterms:W3CDTF">2017-07-18T14:26:09Z</dcterms:created>
  <dcterms:modified xsi:type="dcterms:W3CDTF">2017-07-19T12:28:52Z</dcterms:modified>
</cp:coreProperties>
</file>